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E1291-8CD0-44C1-ACAF-A50247EA9AF3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B9062-5AAD-4118-BC8F-13E01F961F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457200"/>
            <a:ext cx="3886200" cy="2514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00600" y="457200"/>
            <a:ext cx="3886200" cy="2514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00600" y="3429000"/>
            <a:ext cx="3886200" cy="2514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images.tutorvista.com/cms/images/101/nitrogenous-base.png"/>
          <p:cNvPicPr>
            <a:picLocks noChangeAspect="1" noChangeArrowheads="1"/>
          </p:cNvPicPr>
          <p:nvPr/>
        </p:nvPicPr>
        <p:blipFill>
          <a:blip r:embed="rId2" cstate="print"/>
          <a:srcRect t="1351" r="44236" b="56779"/>
          <a:stretch>
            <a:fillRect/>
          </a:stretch>
        </p:blipFill>
        <p:spPr bwMode="auto">
          <a:xfrm>
            <a:off x="762000" y="533400"/>
            <a:ext cx="3352800" cy="2362200"/>
          </a:xfrm>
          <a:prstGeom prst="rect">
            <a:avLst/>
          </a:prstGeom>
          <a:noFill/>
        </p:spPr>
      </p:pic>
      <p:pic>
        <p:nvPicPr>
          <p:cNvPr id="1028" name="Picture 4" descr="http://images.tutorvista.com/cms/images/101/nitrogenous-base.png"/>
          <p:cNvPicPr>
            <a:picLocks noChangeAspect="1" noChangeArrowheads="1"/>
          </p:cNvPicPr>
          <p:nvPr/>
        </p:nvPicPr>
        <p:blipFill>
          <a:blip r:embed="rId2" cstate="print"/>
          <a:srcRect l="53619" t="2285" b="56572"/>
          <a:stretch>
            <a:fillRect/>
          </a:stretch>
        </p:blipFill>
        <p:spPr bwMode="auto">
          <a:xfrm>
            <a:off x="5334000" y="533400"/>
            <a:ext cx="2895600" cy="2410210"/>
          </a:xfrm>
          <a:prstGeom prst="rect">
            <a:avLst/>
          </a:prstGeom>
          <a:noFill/>
        </p:spPr>
      </p:pic>
      <p:pic>
        <p:nvPicPr>
          <p:cNvPr id="1030" name="Picture 6" descr="http://images.tutorvista.com/cms/images/101/nitrogenous-base.png"/>
          <p:cNvPicPr>
            <a:picLocks noChangeAspect="1" noChangeArrowheads="1"/>
          </p:cNvPicPr>
          <p:nvPr/>
        </p:nvPicPr>
        <p:blipFill>
          <a:blip r:embed="rId2" cstate="print"/>
          <a:srcRect l="53619" t="49677" b="1677"/>
          <a:stretch>
            <a:fillRect/>
          </a:stretch>
        </p:blipFill>
        <p:spPr bwMode="auto">
          <a:xfrm>
            <a:off x="5637573" y="3466439"/>
            <a:ext cx="2439627" cy="2400961"/>
          </a:xfrm>
          <a:prstGeom prst="rect">
            <a:avLst/>
          </a:prstGeom>
          <a:noFill/>
        </p:spPr>
      </p:pic>
      <p:pic>
        <p:nvPicPr>
          <p:cNvPr id="1032" name="Picture 8" descr="http://images.tutorvista.com/cms/images/101/nitrogenous-base.png"/>
          <p:cNvPicPr>
            <a:picLocks noChangeAspect="1" noChangeArrowheads="1"/>
          </p:cNvPicPr>
          <p:nvPr/>
        </p:nvPicPr>
        <p:blipFill>
          <a:blip r:embed="rId2" cstate="print"/>
          <a:srcRect t="48152" r="57105" b="1562"/>
          <a:stretch>
            <a:fillRect/>
          </a:stretch>
        </p:blipFill>
        <p:spPr bwMode="auto">
          <a:xfrm>
            <a:off x="1143000" y="3429000"/>
            <a:ext cx="2286000" cy="2514600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381000" y="3429000"/>
            <a:ext cx="3886200" cy="2514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Hannah Robinson</dc:creator>
  <cp:lastModifiedBy>Hannah Robinson</cp:lastModifiedBy>
  <cp:revision>1</cp:revision>
  <dcterms:created xsi:type="dcterms:W3CDTF">2014-03-23T15:10:41Z</dcterms:created>
  <dcterms:modified xsi:type="dcterms:W3CDTF">2014-03-23T15:15:34Z</dcterms:modified>
</cp:coreProperties>
</file>