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9913C-2BC2-49E1-BC1A-E061C3107A1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4409F-C0A2-4FDB-AB3F-2FF99E4FCE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"/>
            <a:ext cx="7772400" cy="838199"/>
          </a:xfrm>
        </p:spPr>
        <p:txBody>
          <a:bodyPr>
            <a:normAutofit/>
          </a:bodyPr>
          <a:lstStyle/>
          <a:p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NOS CONCEPT QUESTION</a:t>
            </a:r>
            <a:endParaRPr lang="en-US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762000"/>
            <a:ext cx="84582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sz="1600" b="1" dirty="0">
                <a:solidFill>
                  <a:schemeClr val="tx1"/>
                </a:solidFill>
              </a:rPr>
              <a:t>Scientists perform experiments/investigations when trying to find answers to the questions they put forth. Do scientists use their creativity and imagination during their investigations? </a:t>
            </a:r>
            <a:endParaRPr lang="en-US" sz="1600" b="1" dirty="0" smtClean="0">
              <a:solidFill>
                <a:schemeClr val="tx1"/>
              </a:solidFill>
            </a:endParaRPr>
          </a:p>
          <a:p>
            <a:r>
              <a:rPr lang="en-US" sz="1600" b="1" dirty="0" smtClean="0">
                <a:solidFill>
                  <a:schemeClr val="tx1"/>
                </a:solidFill>
              </a:rPr>
              <a:t>If </a:t>
            </a:r>
            <a:r>
              <a:rPr lang="en-US" sz="1600" b="1" u="sng" dirty="0" smtClean="0">
                <a:solidFill>
                  <a:srgbClr val="FF0000"/>
                </a:solidFill>
              </a:rPr>
              <a:t>yes</a:t>
            </a:r>
            <a:r>
              <a:rPr lang="en-US" sz="1600" b="1" dirty="0" smtClean="0">
                <a:solidFill>
                  <a:schemeClr val="tx1"/>
                </a:solidFill>
              </a:rPr>
              <a:t>, when do you think scientists use creativity? During planning and design? After data collection?</a:t>
            </a:r>
            <a:r>
              <a:rPr lang="en-US" sz="1600" b="1" dirty="0">
                <a:solidFill>
                  <a:schemeClr val="tx1"/>
                </a:solidFill>
              </a:rPr>
              <a:t/>
            </a:r>
            <a:br>
              <a:rPr lang="en-US" sz="1600" b="1" dirty="0">
                <a:solidFill>
                  <a:schemeClr val="tx1"/>
                </a:solidFill>
              </a:rPr>
            </a:br>
            <a:r>
              <a:rPr lang="en-US" sz="1600" b="1" dirty="0">
                <a:solidFill>
                  <a:schemeClr val="tx1"/>
                </a:solidFill>
              </a:rPr>
              <a:t> </a:t>
            </a:r>
            <a:br>
              <a:rPr lang="en-US" sz="1600" b="1" dirty="0">
                <a:solidFill>
                  <a:schemeClr val="tx1"/>
                </a:solidFill>
              </a:rPr>
            </a:br>
            <a:r>
              <a:rPr lang="en-US" sz="1600" b="1" dirty="0">
                <a:solidFill>
                  <a:schemeClr val="tx1"/>
                </a:solidFill>
              </a:rPr>
              <a:t> If you believe that scientists </a:t>
            </a:r>
            <a:r>
              <a:rPr lang="en-US" sz="1600" b="1" u="sng" dirty="0">
                <a:solidFill>
                  <a:srgbClr val="FF0000"/>
                </a:solidFill>
              </a:rPr>
              <a:t>do not </a:t>
            </a:r>
            <a:r>
              <a:rPr lang="en-US" sz="1600" b="1" dirty="0">
                <a:solidFill>
                  <a:schemeClr val="tx1"/>
                </a:solidFill>
              </a:rPr>
              <a:t>use imagination and creativity, please explain </a:t>
            </a:r>
            <a:r>
              <a:rPr lang="en-US" sz="1600" b="1" dirty="0" smtClean="0">
                <a:solidFill>
                  <a:schemeClr val="tx1"/>
                </a:solidFill>
              </a:rPr>
              <a:t>why.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6248399"/>
            <a:ext cx="85344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Reference: </a:t>
            </a:r>
            <a:r>
              <a:rPr lang="en-US" sz="1200" dirty="0" smtClean="0"/>
              <a:t>Lederman</a:t>
            </a:r>
            <a:r>
              <a:rPr lang="en-US" sz="1200" dirty="0"/>
              <a:t>, N. G., </a:t>
            </a:r>
            <a:r>
              <a:rPr lang="en-US" sz="1200" dirty="0" err="1"/>
              <a:t>Abd</a:t>
            </a:r>
            <a:r>
              <a:rPr lang="en-US" sz="1200" dirty="0"/>
              <a:t>-El-</a:t>
            </a:r>
            <a:r>
              <a:rPr lang="en-US" sz="1200" dirty="0" err="1"/>
              <a:t>Khalick</a:t>
            </a:r>
            <a:r>
              <a:rPr lang="en-US" sz="1200" dirty="0"/>
              <a:t>, F., Bell, R. L., &amp; Schwartz, R. (2002). Views of nature of science questionnaire: Toward valid and meaningful assessment of learner’s conceptions of nature of science. </a:t>
            </a:r>
            <a:r>
              <a:rPr lang="en-US" sz="1200" i="1" dirty="0"/>
              <a:t>Journal of Research in Science Teaching</a:t>
            </a:r>
            <a:r>
              <a:rPr lang="en-US" sz="1200" dirty="0"/>
              <a:t>, 39(6), 497-521.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NOS CONCEPT QUESTION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NOS CONCEPT QUESTION</dc:title>
  <dc:creator>Hannah Robinson</dc:creator>
  <cp:lastModifiedBy>Hannah Robinson</cp:lastModifiedBy>
  <cp:revision>1</cp:revision>
  <dcterms:created xsi:type="dcterms:W3CDTF">2014-02-02T02:06:00Z</dcterms:created>
  <dcterms:modified xsi:type="dcterms:W3CDTF">2014-02-02T02:07:21Z</dcterms:modified>
</cp:coreProperties>
</file>